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8" r:id="rId3"/>
    <p:sldId id="269" r:id="rId4"/>
    <p:sldId id="270" r:id="rId5"/>
    <p:sldId id="267" r:id="rId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79"/>
    <p:restoredTop sz="94724"/>
  </p:normalViewPr>
  <p:slideViewPr>
    <p:cSldViewPr snapToGrid="0" snapToObjects="1">
      <p:cViewPr varScale="1">
        <p:scale>
          <a:sx n="200" d="100"/>
          <a:sy n="200" d="100"/>
        </p:scale>
        <p:origin x="20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CDA06-2695-9F40-9B6D-69EB6D6CF529}" type="datetimeFigureOut">
              <a:rPr lang="en-US" smtClean="0"/>
              <a:t>3/6/18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E4026C-D9E8-5946-8DBB-E4E2F9EEE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26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E4026C-D9E8-5946-8DBB-E4E2F9EEE2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015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28AC0DE-5E37-F345-9FF7-110C5E717D65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CE4D8FC-8D2B-7642-9028-697E91C7C33B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05820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405E1AE-707F-774B-92E2-A7D4FE387267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2644779-762B-844B-A292-0ADA0C70585B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25993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82CB320-21FA-854A-958B-DADDEB3FA69E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8D2049E-E2A2-5446-8BFE-9960E4366BEB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2264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D58335A-55C0-3F44-9885-1614F11DE99E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960099C6-4DA5-3840-A486-C0A7231DD3AF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90225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C91D3000-7115-AE4B-BFC7-A78D64A3B1A7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11194EA3-7D01-874D-8EA5-3D4026C3F55C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72453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31BE154E-A404-224E-80A6-F6F43CB41F89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ABD91CE8-20E5-9C4F-A7A3-A31A666FC047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92922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2C81F9B-E16D-984A-A0AA-3CB6CA2C3717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C452779-372C-DA4E-AD76-1BEC6D8A988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35332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2C74E5BB-2B72-BC46-B807-441088D23044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99A2B028-A971-8B49-8167-EDD32C0D6ED7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55468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FD914C5-C6CB-534D-9610-5E99F06CB5F4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96C54BC3-A707-2447-BEB2-7CB27D886615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47245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F9E07EE-8671-C74F-A45E-D09BD702553A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9E4E1287-D29A-8443-A514-362EB4399B8B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55757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B4090650-3053-D44D-899A-11A3C02D407B}" type="datetimeFigureOut">
              <a:rPr lang="en-US" altLang="x-none"/>
              <a:pPr/>
              <a:t>3/6/18</a:t>
            </a:fld>
            <a:endParaRPr lang="en-US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0D1871A-1D9D-8944-AF9E-C5132114AF77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6297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 descr="Screen Shot 2016-09-14 at 09.11.21.png"/>
          <p:cNvPicPr>
            <a:picLocks noChangeAspect="1"/>
          </p:cNvPicPr>
          <p:nvPr/>
        </p:nvPicPr>
        <p:blipFill>
          <a:blip r:embed="rId13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78200" y="0"/>
            <a:ext cx="14738350" cy="692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24001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63538" y="274638"/>
            <a:ext cx="8323262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smtClean="0"/>
              <a:t>Click to edit Master title style</a:t>
            </a:r>
            <a:endParaRPr lang="en-US" altLang="x-none"/>
          </a:p>
        </p:txBody>
      </p:sp>
      <p:pic>
        <p:nvPicPr>
          <p:cNvPr id="1028" name="Picture 7" descr="Nautoguide-logo.png"/>
          <p:cNvPicPr>
            <a:picLocks noChangeAspect="1"/>
          </p:cNvPicPr>
          <p:nvPr/>
        </p:nvPicPr>
        <p:blipFill>
          <a:blip r:embed="rId14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213" y="6264275"/>
            <a:ext cx="2714625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200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7F7F7F"/>
          </a:solidFill>
          <a:latin typeface="+mj-lt"/>
          <a:ea typeface="ＭＳ Ｐゴシック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Calibri" charset="0"/>
          <a:ea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Calibri" charset="0"/>
          <a:ea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Calibri" charset="0"/>
          <a:ea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Calibri" charset="0"/>
          <a:ea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Calibri" charset="0"/>
          <a:ea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Calibri" charset="0"/>
          <a:ea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Calibri" charset="0"/>
          <a:ea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dave@nautoguide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4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mapbox-samples/simple-mapbox.html#0/0/0" TargetMode="External"/><Relationship Id="rId4" Type="http://schemas.openxmlformats.org/officeDocument/2006/relationships/hyperlink" Target="http://localhost:8081/openlayers-samples/simple-openlayers.html" TargetMode="External"/><Relationship Id="rId5" Type="http://schemas.openxmlformats.org/officeDocument/2006/relationships/hyperlink" Target="http://localhost:8081/leaflet-samples/simple-leaflet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x-none" dirty="0" smtClean="0"/>
              <a:t>A Journey Into Vector Tiles</a:t>
            </a:r>
            <a:endParaRPr lang="en-US" altLang="x-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>
                <a:solidFill>
                  <a:srgbClr val="898989"/>
                </a:solidFill>
              </a:rPr>
              <a:t>Dave </a:t>
            </a:r>
            <a:r>
              <a:rPr lang="en-US" altLang="x-none" dirty="0" smtClean="0">
                <a:solidFill>
                  <a:srgbClr val="898989"/>
                </a:solidFill>
              </a:rPr>
              <a:t>Barter</a:t>
            </a:r>
          </a:p>
          <a:p>
            <a:r>
              <a:rPr lang="en-US" altLang="x-none" dirty="0" smtClean="0">
                <a:solidFill>
                  <a:srgbClr val="898989"/>
                </a:solidFill>
                <a:hlinkClick r:id="rId2"/>
              </a:rPr>
              <a:t>dave@nautoguide.com</a:t>
            </a:r>
            <a:endParaRPr lang="en-US" altLang="x-none" dirty="0" smtClean="0">
              <a:solidFill>
                <a:srgbClr val="898989"/>
              </a:solidFill>
            </a:endParaRPr>
          </a:p>
          <a:p>
            <a:r>
              <a:rPr lang="en-US" altLang="x-none" dirty="0" smtClean="0">
                <a:solidFill>
                  <a:srgbClr val="898989"/>
                </a:solidFill>
              </a:rPr>
              <a:t>@</a:t>
            </a:r>
            <a:r>
              <a:rPr lang="en-US" altLang="x-none" dirty="0" err="1" smtClean="0">
                <a:solidFill>
                  <a:srgbClr val="898989"/>
                </a:solidFill>
              </a:rPr>
              <a:t>citizenfishy</a:t>
            </a:r>
            <a:endParaRPr lang="en-US" altLang="x-none" dirty="0">
              <a:solidFill>
                <a:srgbClr val="898989"/>
              </a:solidFill>
            </a:endParaRPr>
          </a:p>
          <a:p>
            <a:r>
              <a:rPr lang="en-US" altLang="x-none" dirty="0">
                <a:solidFill>
                  <a:srgbClr val="898989"/>
                </a:solidFill>
              </a:rPr>
              <a:t>CEO – </a:t>
            </a:r>
            <a:r>
              <a:rPr lang="en-US" altLang="x-none" dirty="0" err="1">
                <a:solidFill>
                  <a:srgbClr val="898989"/>
                </a:solidFill>
              </a:rPr>
              <a:t>Nautoguide</a:t>
            </a:r>
            <a:r>
              <a:rPr lang="en-US" altLang="x-none" dirty="0">
                <a:solidFill>
                  <a:srgbClr val="898989"/>
                </a:solidFill>
              </a:rPr>
              <a:t> Ltd.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Tiles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00" y="1839170"/>
            <a:ext cx="1647319" cy="16473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8" name="Group 7"/>
          <p:cNvGrpSpPr/>
          <p:nvPr/>
        </p:nvGrpSpPr>
        <p:grpSpPr>
          <a:xfrm>
            <a:off x="987740" y="1864737"/>
            <a:ext cx="3294638" cy="3320206"/>
            <a:chOff x="2304217" y="2059290"/>
            <a:chExt cx="3294638" cy="3320206"/>
          </a:xfrm>
        </p:grpSpPr>
        <p:sp>
          <p:nvSpPr>
            <p:cNvPr id="5" name="Rectangle 4"/>
            <p:cNvSpPr/>
            <p:nvPr/>
          </p:nvSpPr>
          <p:spPr>
            <a:xfrm>
              <a:off x="3951536" y="2059290"/>
              <a:ext cx="1647319" cy="1647319"/>
            </a:xfrm>
            <a:prstGeom prst="rect">
              <a:avLst/>
            </a:prstGeom>
            <a:noFill/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304217" y="3732177"/>
              <a:ext cx="1647319" cy="1647319"/>
            </a:xfrm>
            <a:prstGeom prst="rect">
              <a:avLst/>
            </a:prstGeom>
            <a:noFill/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951536" y="3732177"/>
              <a:ext cx="1647319" cy="1647319"/>
            </a:xfrm>
            <a:prstGeom prst="rect">
              <a:avLst/>
            </a:prstGeom>
            <a:noFill/>
            <a:ln w="158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970500" y="1839170"/>
            <a:ext cx="166455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layers { </a:t>
            </a:r>
            <a:endParaRPr lang="en-US" sz="800" dirty="0" smtClean="0"/>
          </a:p>
          <a:p>
            <a:r>
              <a:rPr lang="en-US" sz="800" dirty="0" smtClean="0"/>
              <a:t>version</a:t>
            </a:r>
            <a:r>
              <a:rPr lang="en-US" sz="800" dirty="0"/>
              <a:t>: 2 </a:t>
            </a:r>
            <a:endParaRPr lang="en-US" sz="800" dirty="0" smtClean="0"/>
          </a:p>
          <a:p>
            <a:r>
              <a:rPr lang="en-US" sz="800" dirty="0" smtClean="0"/>
              <a:t>name</a:t>
            </a:r>
            <a:r>
              <a:rPr lang="en-US" sz="800" dirty="0"/>
              <a:t>: "points" features: { id: 1 tags: 0 tags: 0 tags: 1 tags: 0 tags: 2 tags: 1 type: Point geometry: ... } features { id: 2 tags: 0 tags: 2 tags: 2 tags: 3 type: Point geometry: ... } keys: "hello" keys: "h" keys: "count" values: { </a:t>
            </a:r>
            <a:r>
              <a:rPr lang="en-US" sz="800" dirty="0" err="1"/>
              <a:t>string_value</a:t>
            </a:r>
            <a:r>
              <a:rPr lang="en-US" sz="800" dirty="0"/>
              <a:t>: "world" } values: { </a:t>
            </a:r>
            <a:r>
              <a:rPr lang="en-US" sz="800" dirty="0" err="1"/>
              <a:t>double_value</a:t>
            </a:r>
            <a:r>
              <a:rPr lang="en-US" sz="800" dirty="0"/>
              <a:t>: 1.23 } values: { </a:t>
            </a:r>
            <a:r>
              <a:rPr lang="en-US" sz="800" dirty="0" err="1"/>
              <a:t>string_value</a:t>
            </a:r>
            <a:r>
              <a:rPr lang="en-US" sz="800" dirty="0"/>
              <a:t>: "again" } values: { </a:t>
            </a:r>
            <a:r>
              <a:rPr lang="en-US" sz="800" dirty="0" err="1"/>
              <a:t>int_value</a:t>
            </a:r>
            <a:r>
              <a:rPr lang="en-US" sz="800" dirty="0"/>
              <a:t>: 2 } extent: 4096 }</a:t>
            </a:r>
            <a:endParaRPr lang="en-US" sz="8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25169" y="1839170"/>
            <a:ext cx="3457997" cy="3345773"/>
          </a:xfrm>
        </p:spPr>
        <p:txBody>
          <a:bodyPr/>
          <a:lstStyle/>
          <a:p>
            <a:r>
              <a:rPr lang="en-US" dirty="0" smtClean="0"/>
              <a:t>Smaller</a:t>
            </a:r>
          </a:p>
          <a:p>
            <a:r>
              <a:rPr lang="en-US" dirty="0" smtClean="0"/>
              <a:t>Client Side Styling</a:t>
            </a:r>
          </a:p>
          <a:p>
            <a:r>
              <a:rPr lang="en-US" dirty="0" smtClean="0"/>
              <a:t>Faster (</a:t>
            </a:r>
            <a:r>
              <a:rPr lang="en-US" dirty="0" err="1" smtClean="0"/>
              <a:t>WebGL</a:t>
            </a:r>
            <a:r>
              <a:rPr lang="en-US" dirty="0" smtClean="0"/>
              <a:t>)</a:t>
            </a:r>
          </a:p>
          <a:p>
            <a:r>
              <a:rPr lang="en-US" dirty="0" smtClean="0"/>
              <a:t>MVT Specification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77" y="1839170"/>
            <a:ext cx="3976991" cy="326202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169" y="2319597"/>
            <a:ext cx="4486921" cy="242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2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2" grpId="0" build="p"/>
      <p:bldP spid="12" grpId="1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Vector Tiles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807200" cy="4525963"/>
          </a:xfrm>
        </p:spPr>
        <p:txBody>
          <a:bodyPr/>
          <a:lstStyle/>
          <a:p>
            <a:pPr>
              <a:spcAft>
                <a:spcPts val="1600"/>
              </a:spcAft>
            </a:pPr>
            <a:r>
              <a:rPr lang="en-US" dirty="0" smtClean="0">
                <a:hlinkClick r:id="rId3" tooltip="Show Example"/>
              </a:rPr>
              <a:t>Mapbox</a:t>
            </a:r>
            <a:r>
              <a:rPr lang="en-US" dirty="0"/>
              <a:t> - </a:t>
            </a:r>
            <a:r>
              <a:rPr lang="en-US" sz="2400" dirty="0"/>
              <a:t>https://</a:t>
            </a:r>
            <a:r>
              <a:rPr lang="en-US" sz="2400" dirty="0" err="1"/>
              <a:t>www.mapbox.com</a:t>
            </a:r>
            <a:r>
              <a:rPr lang="en-US" sz="2400" dirty="0"/>
              <a:t>/</a:t>
            </a:r>
            <a:endParaRPr lang="en-US" sz="2400" dirty="0" smtClean="0"/>
          </a:p>
          <a:p>
            <a:pPr>
              <a:spcAft>
                <a:spcPts val="1600"/>
              </a:spcAft>
            </a:pPr>
            <a:r>
              <a:rPr lang="en-US" dirty="0" err="1" smtClean="0">
                <a:hlinkClick r:id="rId4"/>
              </a:rPr>
              <a:t>Openlayers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sz="2400" dirty="0" smtClean="0"/>
              <a:t>https://</a:t>
            </a:r>
            <a:r>
              <a:rPr lang="en-US" sz="2400" dirty="0" err="1" smtClean="0"/>
              <a:t>openlayers.org</a:t>
            </a:r>
            <a:r>
              <a:rPr lang="en-US" sz="2400" dirty="0" smtClean="0"/>
              <a:t>/</a:t>
            </a:r>
            <a:endParaRPr lang="en-US" sz="2400" dirty="0" smtClean="0"/>
          </a:p>
          <a:p>
            <a:pPr>
              <a:spcAft>
                <a:spcPts val="1600"/>
              </a:spcAft>
            </a:pPr>
            <a:r>
              <a:rPr lang="en-US" dirty="0" smtClean="0">
                <a:hlinkClick r:id="rId5"/>
              </a:rPr>
              <a:t>Leaflet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sz="2400" dirty="0" smtClean="0"/>
              <a:t>https://</a:t>
            </a:r>
            <a:r>
              <a:rPr lang="en-US" sz="2400" dirty="0" err="1" smtClean="0"/>
              <a:t>leafletjs.com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868867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Your 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854102" cy="4525963"/>
          </a:xfrm>
        </p:spPr>
        <p:txBody>
          <a:bodyPr/>
          <a:lstStyle/>
          <a:p>
            <a:r>
              <a:rPr lang="en-US" dirty="0" smtClean="0"/>
              <a:t>Grab some open data</a:t>
            </a:r>
          </a:p>
          <a:p>
            <a:r>
              <a:rPr lang="en-US" dirty="0" smtClean="0"/>
              <a:t>Export as </a:t>
            </a:r>
            <a:r>
              <a:rPr lang="en-US" dirty="0" err="1" smtClean="0"/>
              <a:t>GeoJSON</a:t>
            </a:r>
            <a:endParaRPr lang="en-US" dirty="0" smtClean="0"/>
          </a:p>
          <a:p>
            <a:r>
              <a:rPr lang="en-US" dirty="0" smtClean="0"/>
              <a:t>Render into MVT format</a:t>
            </a:r>
          </a:p>
          <a:p>
            <a:r>
              <a:rPr lang="en-US" dirty="0" smtClean="0"/>
              <a:t>Create client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216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x-none" dirty="0" smtClean="0"/>
              <a:t>A Journey Into Vector Tiles</a:t>
            </a:r>
            <a:endParaRPr lang="en-US" altLang="x-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x-none" dirty="0">
                <a:solidFill>
                  <a:srgbClr val="898989"/>
                </a:solidFill>
              </a:rPr>
              <a:t>Dave </a:t>
            </a:r>
            <a:r>
              <a:rPr lang="en-US" altLang="x-none" dirty="0" smtClean="0">
                <a:solidFill>
                  <a:srgbClr val="898989"/>
                </a:solidFill>
              </a:rPr>
              <a:t>Barter</a:t>
            </a:r>
          </a:p>
          <a:p>
            <a:r>
              <a:rPr lang="en-US" altLang="x-none" dirty="0" err="1">
                <a:solidFill>
                  <a:srgbClr val="898989"/>
                </a:solidFill>
              </a:rPr>
              <a:t>dave@nautoguide.com</a:t>
            </a:r>
            <a:endParaRPr lang="en-US" altLang="x-none" dirty="0">
              <a:solidFill>
                <a:srgbClr val="898989"/>
              </a:solidFill>
            </a:endParaRPr>
          </a:p>
          <a:p>
            <a:r>
              <a:rPr lang="en-US" altLang="x-none" dirty="0">
                <a:solidFill>
                  <a:srgbClr val="898989"/>
                </a:solidFill>
              </a:rPr>
              <a:t>CEO – </a:t>
            </a:r>
            <a:r>
              <a:rPr lang="en-US" altLang="x-none" dirty="0" err="1">
                <a:solidFill>
                  <a:srgbClr val="898989"/>
                </a:solidFill>
              </a:rPr>
              <a:t>Nautoguide</a:t>
            </a:r>
            <a:r>
              <a:rPr lang="en-US" altLang="x-none" dirty="0">
                <a:solidFill>
                  <a:srgbClr val="898989"/>
                </a:solidFill>
              </a:rPr>
              <a:t> Ltd.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Nautoguide Template</Template>
  <TotalTime>787</TotalTime>
  <Words>194</Words>
  <Application>Microsoft Macintosh PowerPoint</Application>
  <PresentationFormat>On-screen Show (4:3)</PresentationFormat>
  <Paragraphs>27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Courier</vt:lpstr>
      <vt:lpstr>Mangal</vt:lpstr>
      <vt:lpstr>ＭＳ Ｐゴシック</vt:lpstr>
      <vt:lpstr>Arial</vt:lpstr>
      <vt:lpstr>Office Theme</vt:lpstr>
      <vt:lpstr>A Journey Into Vector Tiles</vt:lpstr>
      <vt:lpstr>Vector Tiles</vt:lpstr>
      <vt:lpstr>Using Vector Tiles</vt:lpstr>
      <vt:lpstr>Making Your Own</vt:lpstr>
      <vt:lpstr>A Journey Into Vector Tiles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Solutions for Social Housing</dc:title>
  <dc:creator>Dave Barter</dc:creator>
  <cp:lastModifiedBy>Dave Barter</cp:lastModifiedBy>
  <cp:revision>16</cp:revision>
  <dcterms:created xsi:type="dcterms:W3CDTF">2017-04-25T07:36:10Z</dcterms:created>
  <dcterms:modified xsi:type="dcterms:W3CDTF">2018-03-06T15:50:08Z</dcterms:modified>
</cp:coreProperties>
</file>

<file path=docProps/thumbnail.jpeg>
</file>